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04" y="-8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77ACC-F1F0-4267-8929-2D3F203DF3F5}"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17410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77ACC-F1F0-4267-8929-2D3F203DF3F5}"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334721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77ACC-F1F0-4267-8929-2D3F203DF3F5}"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128611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77ACC-F1F0-4267-8929-2D3F203DF3F5}"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52411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77ACC-F1F0-4267-8929-2D3F203DF3F5}"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3563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D77ACC-F1F0-4267-8929-2D3F203DF3F5}"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151465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77ACC-F1F0-4267-8929-2D3F203DF3F5}"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152639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77ACC-F1F0-4267-8929-2D3F203DF3F5}"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315991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77ACC-F1F0-4267-8929-2D3F203DF3F5}"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2447450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77ACC-F1F0-4267-8929-2D3F203DF3F5}"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428243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77ACC-F1F0-4267-8929-2D3F203DF3F5}"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E801E9-F5B6-44CC-8014-63FD3B0FFB5C}" type="slidenum">
              <a:rPr lang="en-US" smtClean="0"/>
              <a:t>‹#›</a:t>
            </a:fld>
            <a:endParaRPr lang="en-US"/>
          </a:p>
        </p:txBody>
      </p:sp>
    </p:spTree>
    <p:extLst>
      <p:ext uri="{BB962C8B-B14F-4D97-AF65-F5344CB8AC3E}">
        <p14:creationId xmlns:p14="http://schemas.microsoft.com/office/powerpoint/2010/main" val="185012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77ACC-F1F0-4267-8929-2D3F203DF3F5}"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801E9-F5B6-44CC-8014-63FD3B0FFB5C}" type="slidenum">
              <a:rPr lang="en-US" smtClean="0"/>
              <a:t>‹#›</a:t>
            </a:fld>
            <a:endParaRPr lang="en-US"/>
          </a:p>
        </p:txBody>
      </p:sp>
    </p:spTree>
    <p:extLst>
      <p:ext uri="{BB962C8B-B14F-4D97-AF65-F5344CB8AC3E}">
        <p14:creationId xmlns:p14="http://schemas.microsoft.com/office/powerpoint/2010/main" val="1283079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udio.code.org/s/course2/stage/5/puzzle/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hael\AppData\Local\Microsoft\Windows\INetCache\IE\UUFYJ9D7\circlesoverlap3[1].jpg"/>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Photocopy/>
                    </a14:imgEffect>
                    <a14:imgEffect>
                      <a14:sharpenSoften amount="-25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720975"/>
            <a:ext cx="7772400" cy="1470025"/>
          </a:xfrm>
        </p:spPr>
        <p:txBody>
          <a:bodyPr/>
          <a:lstStyle/>
          <a:p>
            <a:r>
              <a:rPr lang="en-US" u="sng" dirty="0" smtClean="0">
                <a:latin typeface="Arial Rounded MT Bold" panose="020F0704030504030204" pitchFamily="34" charset="0"/>
              </a:rPr>
              <a:t>Stage 5: Getting Loopy</a:t>
            </a:r>
            <a:endParaRPr lang="en-US" u="sng" dirty="0">
              <a:latin typeface="Arial Rounded MT Bold" panose="020F0704030504030204" pitchFamily="34" charset="0"/>
            </a:endParaRPr>
          </a:p>
        </p:txBody>
      </p:sp>
    </p:spTree>
    <p:extLst>
      <p:ext uri="{BB962C8B-B14F-4D97-AF65-F5344CB8AC3E}">
        <p14:creationId xmlns:p14="http://schemas.microsoft.com/office/powerpoint/2010/main" val="3811840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Computer Time</a:t>
            </a:r>
            <a:endParaRPr lang="en-US" b="1" u="sng" dirty="0"/>
          </a:p>
        </p:txBody>
      </p:sp>
      <p:sp>
        <p:nvSpPr>
          <p:cNvPr id="3" name="Content Placeholder 2"/>
          <p:cNvSpPr>
            <a:spLocks noGrp="1"/>
          </p:cNvSpPr>
          <p:nvPr>
            <p:ph idx="1"/>
          </p:nvPr>
        </p:nvSpPr>
        <p:spPr/>
        <p:txBody>
          <a:bodyPr/>
          <a:lstStyle/>
          <a:p>
            <a:r>
              <a:rPr lang="en-US" dirty="0" smtClean="0"/>
              <a:t>Login to computer</a:t>
            </a:r>
          </a:p>
          <a:p>
            <a:r>
              <a:rPr lang="en-US" dirty="0" smtClean="0"/>
              <a:t>Open Mozilla Firefox</a:t>
            </a:r>
          </a:p>
          <a:p>
            <a:r>
              <a:rPr lang="en-US" dirty="0" smtClean="0"/>
              <a:t>Type URL –</a:t>
            </a:r>
          </a:p>
          <a:p>
            <a:pPr lvl="1"/>
            <a:r>
              <a:rPr lang="en-US" dirty="0" smtClean="0"/>
              <a:t>http://studio.code.org/sections/FEBRQV</a:t>
            </a:r>
          </a:p>
          <a:p>
            <a:r>
              <a:rPr lang="en-US" dirty="0" smtClean="0"/>
              <a:t>Go to Stage 5, skip video answer one question</a:t>
            </a:r>
          </a:p>
          <a:p>
            <a:r>
              <a:rPr lang="en-US" dirty="0" smtClean="0"/>
              <a:t>Stop at Stage 6: Maze Loops</a:t>
            </a:r>
            <a:endParaRPr lang="en-US" dirty="0"/>
          </a:p>
        </p:txBody>
      </p:sp>
    </p:spTree>
    <p:extLst>
      <p:ext uri="{BB962C8B-B14F-4D97-AF65-F5344CB8AC3E}">
        <p14:creationId xmlns:p14="http://schemas.microsoft.com/office/powerpoint/2010/main" val="510161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Objectives</a:t>
            </a:r>
            <a:endParaRPr lang="en-US" b="1" u="sng" dirty="0"/>
          </a:p>
        </p:txBody>
      </p:sp>
      <p:sp>
        <p:nvSpPr>
          <p:cNvPr id="3" name="Content Placeholder 2"/>
          <p:cNvSpPr>
            <a:spLocks noGrp="1"/>
          </p:cNvSpPr>
          <p:nvPr>
            <p:ph idx="1"/>
          </p:nvPr>
        </p:nvSpPr>
        <p:spPr/>
        <p:txBody>
          <a:bodyPr/>
          <a:lstStyle/>
          <a:p>
            <a:r>
              <a:rPr lang="en-US" dirty="0" smtClean="0"/>
              <a:t>Repeat actions initiated by the instructor</a:t>
            </a:r>
          </a:p>
          <a:p>
            <a:r>
              <a:rPr lang="en-US" dirty="0" smtClean="0"/>
              <a:t>Translate a picture program into a live-action dance</a:t>
            </a:r>
          </a:p>
          <a:p>
            <a:r>
              <a:rPr lang="en-US" dirty="0" smtClean="0"/>
              <a:t>Convert a series of multiple actions into a single loop</a:t>
            </a:r>
            <a:endParaRPr lang="en-US" dirty="0"/>
          </a:p>
        </p:txBody>
      </p:sp>
    </p:spTree>
    <p:extLst>
      <p:ext uri="{BB962C8B-B14F-4D97-AF65-F5344CB8AC3E}">
        <p14:creationId xmlns:p14="http://schemas.microsoft.com/office/powerpoint/2010/main" val="324863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Vocabulary</a:t>
            </a:r>
            <a:endParaRPr lang="en-US" b="1" u="sng" dirty="0"/>
          </a:p>
        </p:txBody>
      </p:sp>
      <p:pic>
        <p:nvPicPr>
          <p:cNvPr id="2050" name="Picture 2" descr="http://code.org/curriculum/course2/5/voca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798207"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936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Loop</a:t>
            </a:r>
            <a:endParaRPr lang="en-US" b="1" u="sng" dirty="0"/>
          </a:p>
        </p:txBody>
      </p:sp>
      <p:pic>
        <p:nvPicPr>
          <p:cNvPr id="3074" name="Picture 2" descr="C:\Users\Michael\AppData\Local\Microsoft\Windows\INetCache\IE\I5WSIRS5\3863187045_da2df89379[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7975" y="1752600"/>
            <a:ext cx="4762500" cy="268605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5" descr="Image result for water cyc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948936"/>
            <a:ext cx="3657600" cy="27291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659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Example - Volunteer</a:t>
            </a:r>
            <a:endParaRPr lang="en-US" b="1" u="sng" dirty="0"/>
          </a:p>
        </p:txBody>
      </p:sp>
      <p:sp>
        <p:nvSpPr>
          <p:cNvPr id="3" name="Content Placeholder 2"/>
          <p:cNvSpPr>
            <a:spLocks noGrp="1"/>
          </p:cNvSpPr>
          <p:nvPr>
            <p:ph idx="1"/>
          </p:nvPr>
        </p:nvSpPr>
        <p:spPr/>
        <p:txBody>
          <a:bodyPr/>
          <a:lstStyle/>
          <a:p>
            <a:r>
              <a:rPr lang="en-US" dirty="0" smtClean="0"/>
              <a:t>Walk around the room once</a:t>
            </a:r>
          </a:p>
          <a:p>
            <a:r>
              <a:rPr lang="en-US" dirty="0" smtClean="0"/>
              <a:t>Walk around the room again</a:t>
            </a:r>
          </a:p>
          <a:p>
            <a:r>
              <a:rPr lang="en-US" dirty="0" smtClean="0"/>
              <a:t>Walk around the room again</a:t>
            </a:r>
          </a:p>
          <a:p>
            <a:r>
              <a:rPr lang="en-US" dirty="0" smtClean="0"/>
              <a:t>Walk around the room again</a:t>
            </a:r>
          </a:p>
          <a:p>
            <a:r>
              <a:rPr lang="en-US" dirty="0" smtClean="0"/>
              <a:t>Would it have been easier for me to just ask you to go around the room four times?</a:t>
            </a:r>
          </a:p>
          <a:p>
            <a:r>
              <a:rPr lang="en-US" dirty="0" smtClean="0"/>
              <a:t>If I ask you to repeat an action any number of times it is called loop</a:t>
            </a:r>
            <a:endParaRPr lang="en-US" dirty="0"/>
          </a:p>
        </p:txBody>
      </p:sp>
    </p:spTree>
    <p:extLst>
      <p:ext uri="{BB962C8B-B14F-4D97-AF65-F5344CB8AC3E}">
        <p14:creationId xmlns:p14="http://schemas.microsoft.com/office/powerpoint/2010/main" val="230359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Video</a:t>
            </a:r>
            <a:endParaRPr lang="en-US" b="1" u="sng" dirty="0"/>
          </a:p>
        </p:txBody>
      </p:sp>
      <p:sp>
        <p:nvSpPr>
          <p:cNvPr id="3" name="Content Placeholder 2"/>
          <p:cNvSpPr>
            <a:spLocks noGrp="1"/>
          </p:cNvSpPr>
          <p:nvPr>
            <p:ph idx="1"/>
          </p:nvPr>
        </p:nvSpPr>
        <p:spPr/>
        <p:txBody>
          <a:bodyPr/>
          <a:lstStyle/>
          <a:p>
            <a:r>
              <a:rPr lang="en-US" dirty="0" smtClean="0">
                <a:hlinkClick r:id="rId2"/>
              </a:rPr>
              <a:t>http://studio.code.org/s/course2/stage/5/puzzle/1</a:t>
            </a:r>
            <a:r>
              <a:rPr lang="en-US" dirty="0" smtClean="0"/>
              <a:t> </a:t>
            </a:r>
            <a:endParaRPr lang="en-US" dirty="0"/>
          </a:p>
        </p:txBody>
      </p:sp>
    </p:spTree>
    <p:extLst>
      <p:ext uri="{BB962C8B-B14F-4D97-AF65-F5344CB8AC3E}">
        <p14:creationId xmlns:p14="http://schemas.microsoft.com/office/powerpoint/2010/main" val="2275932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Dance Party</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Sometimes, when you know that you will be doing something over and over, it is helpful to know how many times it needs to be done before you begin. That way, you can keep track of how many actions you have left as you go.</a:t>
            </a:r>
          </a:p>
          <a:p>
            <a:r>
              <a:rPr lang="en-US" dirty="0" smtClean="0"/>
              <a:t>Example: If your mom wanted you to play her favorite song over and over, she wouldn’t say:</a:t>
            </a:r>
          </a:p>
          <a:p>
            <a:pPr lvl="1"/>
            <a:r>
              <a:rPr lang="en-US" dirty="0" smtClean="0"/>
              <a:t>“Please play my song, play my song, play my song, play my song.”</a:t>
            </a:r>
          </a:p>
          <a:p>
            <a:pPr lvl="1"/>
            <a:r>
              <a:rPr lang="en-US" dirty="0" smtClean="0"/>
              <a:t>She would likely say “Please play my song four times.”</a:t>
            </a:r>
            <a:endParaRPr lang="en-US" dirty="0"/>
          </a:p>
        </p:txBody>
      </p:sp>
    </p:spTree>
    <p:extLst>
      <p:ext uri="{BB962C8B-B14F-4D97-AF65-F5344CB8AC3E}">
        <p14:creationId xmlns:p14="http://schemas.microsoft.com/office/powerpoint/2010/main" val="2707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ode.org/curriculum/course2/5/itera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8600"/>
            <a:ext cx="5334000" cy="6266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677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Loops</a:t>
            </a:r>
            <a:endParaRPr lang="en-US" b="1" u="sng" dirty="0"/>
          </a:p>
        </p:txBody>
      </p:sp>
      <p:sp>
        <p:nvSpPr>
          <p:cNvPr id="3" name="Content Placeholder 2"/>
          <p:cNvSpPr>
            <a:spLocks noGrp="1"/>
          </p:cNvSpPr>
          <p:nvPr>
            <p:ph idx="1"/>
          </p:nvPr>
        </p:nvSpPr>
        <p:spPr/>
        <p:txBody>
          <a:bodyPr/>
          <a:lstStyle/>
          <a:p>
            <a:r>
              <a:rPr lang="en-US" dirty="0" smtClean="0"/>
              <a:t>Can you find the loop in the instruction?</a:t>
            </a:r>
          </a:p>
          <a:p>
            <a:r>
              <a:rPr lang="en-US" dirty="0" smtClean="0"/>
              <a:t>Can you find anything else in the dance that we could use for a loop?</a:t>
            </a:r>
            <a:r>
              <a:rPr lang="en-US" dirty="0"/>
              <a:t>	</a:t>
            </a:r>
            <a:endParaRPr lang="en-US" dirty="0" smtClean="0"/>
          </a:p>
          <a:p>
            <a:pPr lvl="1"/>
            <a:r>
              <a:rPr lang="en-US" dirty="0" smtClean="0"/>
              <a:t>Handout Getting Loopy Assessment</a:t>
            </a:r>
          </a:p>
        </p:txBody>
      </p:sp>
    </p:spTree>
    <p:extLst>
      <p:ext uri="{BB962C8B-B14F-4D97-AF65-F5344CB8AC3E}">
        <p14:creationId xmlns:p14="http://schemas.microsoft.com/office/powerpoint/2010/main" val="61342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253</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Stage 5: Getting Loopy</vt:lpstr>
      <vt:lpstr>Objectives</vt:lpstr>
      <vt:lpstr>Vocabulary</vt:lpstr>
      <vt:lpstr>Loop</vt:lpstr>
      <vt:lpstr>Example - Volunteer</vt:lpstr>
      <vt:lpstr>Video</vt:lpstr>
      <vt:lpstr>Dance Party</vt:lpstr>
      <vt:lpstr>PowerPoint Presentation</vt:lpstr>
      <vt:lpstr>Loops</vt:lpstr>
      <vt:lpstr>Computer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5: Getting Loopy</dc:title>
  <dc:creator>Michael Mills</dc:creator>
  <cp:lastModifiedBy>emills</cp:lastModifiedBy>
  <cp:revision>17</cp:revision>
  <dcterms:created xsi:type="dcterms:W3CDTF">2015-03-18T01:29:54Z</dcterms:created>
  <dcterms:modified xsi:type="dcterms:W3CDTF">2015-03-18T12:06:11Z</dcterms:modified>
</cp:coreProperties>
</file>